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52CA-E093-4BB7-AB95-A6C83FB5C6C3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491-94F7-4077-81F9-4674FB4FA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601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52CA-E093-4BB7-AB95-A6C83FB5C6C3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491-94F7-4077-81F9-4674FB4FA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562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52CA-E093-4BB7-AB95-A6C83FB5C6C3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491-94F7-4077-81F9-4674FB4FA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65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52CA-E093-4BB7-AB95-A6C83FB5C6C3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491-94F7-4077-81F9-4674FB4FA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30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52CA-E093-4BB7-AB95-A6C83FB5C6C3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491-94F7-4077-81F9-4674FB4FA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729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52CA-E093-4BB7-AB95-A6C83FB5C6C3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491-94F7-4077-81F9-4674FB4FA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9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52CA-E093-4BB7-AB95-A6C83FB5C6C3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491-94F7-4077-81F9-4674FB4FA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72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52CA-E093-4BB7-AB95-A6C83FB5C6C3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491-94F7-4077-81F9-4674FB4FA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187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52CA-E093-4BB7-AB95-A6C83FB5C6C3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491-94F7-4077-81F9-4674FB4FA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58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52CA-E093-4BB7-AB95-A6C83FB5C6C3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491-94F7-4077-81F9-4674FB4FA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45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52CA-E093-4BB7-AB95-A6C83FB5C6C3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491-94F7-4077-81F9-4674FB4FA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52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152CA-E093-4BB7-AB95-A6C83FB5C6C3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7D491-94F7-4077-81F9-4674FB4FA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67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m4.ru/" TargetMode="External"/><Relationship Id="rId2" Type="http://schemas.openxmlformats.org/officeDocument/2006/relationships/hyperlink" Target="mailto:pub@mam4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812645"/>
            <a:ext cx="9144000" cy="1172602"/>
          </a:xfrm>
        </p:spPr>
        <p:txBody>
          <a:bodyPr>
            <a:noAutofit/>
          </a:bodyPr>
          <a:lstStyle/>
          <a:p>
            <a:r>
              <a:rPr lang="ru-RU" sz="4400" dirty="0" smtClean="0"/>
              <a:t>«Для мам» – уютное место для общения и выгодных покупок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7764"/>
            <a:ext cx="12192000" cy="375023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24000" y="517526"/>
            <a:ext cx="9144000" cy="5940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err="1" smtClean="0"/>
              <a:t>Медиакит</a:t>
            </a:r>
            <a:r>
              <a:rPr lang="ru-RU" sz="3600" dirty="0" smtClean="0"/>
              <a:t>  2021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86373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47708"/>
            <a:ext cx="10515600" cy="1325563"/>
          </a:xfrm>
        </p:spPr>
        <p:txBody>
          <a:bodyPr/>
          <a:lstStyle/>
          <a:p>
            <a:r>
              <a:rPr lang="ru-RU" dirty="0" smtClean="0"/>
              <a:t>Особенности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ru-RU" dirty="0"/>
              <a:t>Мы — площадка с качественным трафиком платежеспособных женщин-</a:t>
            </a:r>
            <a:r>
              <a:rPr lang="ru-RU" dirty="0" err="1"/>
              <a:t>шопоголиков</a:t>
            </a:r>
            <a:r>
              <a:rPr lang="ru-RU" dirty="0"/>
              <a:t>, которые постоянно покупают, продают и общаются</a:t>
            </a:r>
          </a:p>
          <a:p>
            <a:pPr fontAlgn="base"/>
            <a:r>
              <a:rPr lang="ru-RU" dirty="0"/>
              <a:t>У нас много организаторов совместных покупок и продавцов с тысячами своих постоянных покупателей</a:t>
            </a:r>
          </a:p>
          <a:p>
            <a:pPr fontAlgn="base"/>
            <a:r>
              <a:rPr lang="ru-RU" dirty="0"/>
              <a:t>Мы дружелюбно общаемся с нашей аудиторией и они к нам полностью лояльны</a:t>
            </a:r>
          </a:p>
          <a:p>
            <a:pPr fontAlgn="base"/>
            <a:r>
              <a:rPr lang="ru-RU" dirty="0"/>
              <a:t>65% активной аудитории возвращаются на сайт трижды в день</a:t>
            </a:r>
          </a:p>
          <a:p>
            <a:pPr fontAlgn="base"/>
            <a:r>
              <a:rPr lang="ru-RU" dirty="0"/>
              <a:t>Цены продаваемых нашими мамами товаров дешевле на 20% и более от розницы</a:t>
            </a:r>
          </a:p>
          <a:p>
            <a:pPr fontAlgn="base"/>
            <a:r>
              <a:rPr lang="ru-RU" dirty="0"/>
              <a:t>У нас крупнейший в России бутик новой и б/у детской одежды. Проверенный товар по нереально выгодным ценам</a:t>
            </a:r>
          </a:p>
          <a:p>
            <a:pPr fontAlgn="base"/>
            <a:r>
              <a:rPr lang="ru-RU" dirty="0"/>
              <a:t>У нас много разделов для разной целевой аудитории. Например, ярмарка, закупки и т.п.</a:t>
            </a:r>
          </a:p>
          <a:p>
            <a:pPr fontAlgn="base"/>
            <a:r>
              <a:rPr lang="ru-RU" dirty="0"/>
              <a:t>Наши покупатели и продавцы с сильными социальными связями и развитыми контактами между собой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881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47708"/>
            <a:ext cx="10515600" cy="1325563"/>
          </a:xfrm>
        </p:spPr>
        <p:txBody>
          <a:bodyPr/>
          <a:lstStyle/>
          <a:p>
            <a:r>
              <a:rPr lang="ru-RU" dirty="0" smtClean="0"/>
              <a:t>География	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72949"/>
            <a:ext cx="10515600" cy="425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80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0291"/>
            <a:ext cx="10515600" cy="1325563"/>
          </a:xfrm>
        </p:spPr>
        <p:txBody>
          <a:bodyPr/>
          <a:lstStyle/>
          <a:p>
            <a:r>
              <a:rPr lang="ru-RU" dirty="0" smtClean="0"/>
              <a:t>Цифры	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37" y="2312036"/>
            <a:ext cx="10604863" cy="302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56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Трафик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63669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dirty="0"/>
              <a:t>3</a:t>
            </a:r>
            <a:r>
              <a:rPr lang="ru-RU" dirty="0" smtClean="0"/>
              <a:t>0</a:t>
            </a:r>
            <a:r>
              <a:rPr lang="ru-RU" dirty="0"/>
              <a:t>% прямые заходы и сарафанное </a:t>
            </a:r>
            <a:r>
              <a:rPr lang="ru-RU" dirty="0" smtClean="0"/>
              <a:t>радио</a:t>
            </a:r>
          </a:p>
          <a:p>
            <a:pPr fontAlgn="base"/>
            <a:r>
              <a:rPr lang="en-US" dirty="0" smtClean="0"/>
              <a:t>65</a:t>
            </a:r>
            <a:r>
              <a:rPr lang="ru-RU" dirty="0" smtClean="0"/>
              <a:t>% </a:t>
            </a:r>
            <a:r>
              <a:rPr lang="ru-RU" dirty="0"/>
              <a:t>поискового трафика. Поисковый трафик в основном состоит из редких и качественных запросах о товарах</a:t>
            </a:r>
          </a:p>
          <a:p>
            <a:pPr fontAlgn="base"/>
            <a:r>
              <a:rPr lang="ru-RU" dirty="0"/>
              <a:t>Наши мамы приводят к нам своих подруг и покупателей напрямую из мессенджеров, социальных сетей и других сайтов</a:t>
            </a:r>
          </a:p>
          <a:p>
            <a:pPr marL="0" indent="0" fontAlgn="base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125438"/>
            <a:ext cx="12192000" cy="273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55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Портрет аудитории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017237"/>
          </a:xfrm>
        </p:spPr>
        <p:txBody>
          <a:bodyPr/>
          <a:lstStyle/>
          <a:p>
            <a:pPr fontAlgn="base"/>
            <a:r>
              <a:rPr lang="ru-RU" dirty="0"/>
              <a:t>50% наших мам в возрасте 35-45 лет, 20% в возрасте от 25 до 34 лет и 20% старше 45 лет.</a:t>
            </a:r>
          </a:p>
          <a:p>
            <a:pPr fontAlgn="base"/>
            <a:r>
              <a:rPr lang="ru-RU" dirty="0"/>
              <a:t>70% имеют двоих и более детей, 35% одного ребенка. Средний возраст ребенка 8-12 лет.</a:t>
            </a:r>
          </a:p>
          <a:p>
            <a:pPr fontAlgn="base"/>
            <a:r>
              <a:rPr lang="ru-RU" dirty="0" smtClean="0"/>
              <a:t>Активная </a:t>
            </a:r>
            <a:r>
              <a:rPr lang="ru-RU" dirty="0"/>
              <a:t>аудитория имеет в среднем по 50-100 подруг и подписчиц, многие по тысячи и более.</a:t>
            </a:r>
          </a:p>
          <a:p>
            <a:pPr marL="0" indent="0" fontAlgn="base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31318"/>
            <a:ext cx="12192000" cy="252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81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Наши мамы — общительные </a:t>
            </a:r>
            <a:r>
              <a:rPr lang="ru-RU" dirty="0" err="1" smtClean="0"/>
              <a:t>шопоголики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ru-RU" b="1" dirty="0"/>
              <a:t>Наши мамы:</a:t>
            </a:r>
          </a:p>
          <a:p>
            <a:r>
              <a:rPr lang="ru-RU" dirty="0" smtClean="0"/>
              <a:t>Покупатели</a:t>
            </a:r>
            <a:endParaRPr lang="ru-RU" dirty="0"/>
          </a:p>
          <a:p>
            <a:r>
              <a:rPr lang="ru-RU" dirty="0" smtClean="0"/>
              <a:t>организаторы </a:t>
            </a:r>
            <a:r>
              <a:rPr lang="ru-RU" dirty="0"/>
              <a:t>совместных </a:t>
            </a:r>
            <a:r>
              <a:rPr lang="ru-RU" dirty="0" smtClean="0"/>
              <a:t>закупок</a:t>
            </a:r>
            <a:endParaRPr lang="ru-RU" dirty="0"/>
          </a:p>
          <a:p>
            <a:r>
              <a:rPr lang="ru-RU" dirty="0" smtClean="0"/>
              <a:t>владелицы магазинов</a:t>
            </a:r>
            <a:endParaRPr lang="ru-RU" dirty="0"/>
          </a:p>
          <a:p>
            <a:r>
              <a:rPr lang="ru-RU" dirty="0" smtClean="0"/>
              <a:t>активные </a:t>
            </a:r>
            <a:r>
              <a:rPr lang="ru-RU" dirty="0"/>
              <a:t>участницы благотворительных </a:t>
            </a:r>
            <a:r>
              <a:rPr lang="ru-RU" dirty="0" smtClean="0"/>
              <a:t>акций</a:t>
            </a:r>
            <a:endParaRPr lang="ru-RU" dirty="0"/>
          </a:p>
          <a:p>
            <a:r>
              <a:rPr lang="ru-RU" dirty="0" smtClean="0"/>
              <a:t>просто мамы</a:t>
            </a:r>
          </a:p>
          <a:p>
            <a:pPr marL="0" indent="0" fontAlgn="base">
              <a:buNone/>
            </a:pPr>
            <a:endParaRPr lang="ru-RU" dirty="0" smtClean="0"/>
          </a:p>
          <a:p>
            <a:pPr marL="0" indent="0" fontAlgn="base">
              <a:buNone/>
            </a:pPr>
            <a:r>
              <a:rPr lang="ru-RU" b="1" dirty="0" smtClean="0"/>
              <a:t>Они </a:t>
            </a:r>
            <a:r>
              <a:rPr lang="ru-RU" b="1" dirty="0"/>
              <a:t>обсуждают:</a:t>
            </a:r>
          </a:p>
          <a:p>
            <a:pPr marL="0" indent="0">
              <a:buNone/>
            </a:pPr>
            <a:r>
              <a:rPr lang="ru-RU" dirty="0"/>
              <a:t>бренды, шмотки, скидки и </a:t>
            </a:r>
            <a:r>
              <a:rPr lang="ru-RU" dirty="0" smtClean="0"/>
              <a:t>акции</a:t>
            </a:r>
            <a:r>
              <a:rPr lang="en-US" dirty="0" smtClean="0"/>
              <a:t>; </a:t>
            </a:r>
            <a:r>
              <a:rPr lang="en-US" dirty="0"/>
              <a:t> </a:t>
            </a:r>
            <a:r>
              <a:rPr lang="ru-RU" dirty="0" smtClean="0"/>
              <a:t>отдых </a:t>
            </a:r>
            <a:r>
              <a:rPr lang="ru-RU" dirty="0"/>
              <a:t>и </a:t>
            </a:r>
            <a:r>
              <a:rPr lang="ru-RU" dirty="0" smtClean="0"/>
              <a:t>туры</a:t>
            </a:r>
            <a:r>
              <a:rPr lang="en-US" dirty="0" smtClean="0"/>
              <a:t>;</a:t>
            </a:r>
            <a:r>
              <a:rPr lang="en-US" dirty="0"/>
              <a:t> </a:t>
            </a:r>
            <a:r>
              <a:rPr lang="ru-RU" dirty="0" smtClean="0"/>
              <a:t>детей </a:t>
            </a:r>
            <a:r>
              <a:rPr lang="ru-RU" dirty="0"/>
              <a:t>и </a:t>
            </a:r>
            <a:r>
              <a:rPr lang="ru-RU" dirty="0" smtClean="0"/>
              <a:t>семью</a:t>
            </a:r>
            <a:r>
              <a:rPr lang="en-US" dirty="0" smtClean="0"/>
              <a:t>; </a:t>
            </a:r>
            <a:r>
              <a:rPr lang="ru-RU" dirty="0" smtClean="0"/>
              <a:t>красоту </a:t>
            </a:r>
            <a:r>
              <a:rPr lang="ru-RU" dirty="0"/>
              <a:t>и </a:t>
            </a:r>
            <a:r>
              <a:rPr lang="ru-RU" dirty="0" smtClean="0"/>
              <a:t>здоровье</a:t>
            </a:r>
            <a:r>
              <a:rPr lang="en-US" dirty="0" smtClean="0"/>
              <a:t>; </a:t>
            </a:r>
            <a:r>
              <a:rPr lang="ru-RU" dirty="0" smtClean="0"/>
              <a:t>кулинарию </a:t>
            </a:r>
            <a:r>
              <a:rPr lang="ru-RU" dirty="0"/>
              <a:t>и </a:t>
            </a:r>
            <a:r>
              <a:rPr lang="ru-RU" dirty="0" smtClean="0"/>
              <a:t>рукоделие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657" y="1690688"/>
            <a:ext cx="3053035" cy="300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04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dirty="0"/>
              <a:t>Что мы предлагаем рекламодателю?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ru-RU" dirty="0" err="1"/>
              <a:t>медийное</a:t>
            </a:r>
            <a:r>
              <a:rPr lang="ru-RU" dirty="0"/>
              <a:t> размещение</a:t>
            </a:r>
          </a:p>
          <a:p>
            <a:pPr fontAlgn="base"/>
            <a:r>
              <a:rPr lang="ru-RU" dirty="0" err="1"/>
              <a:t>нативную</a:t>
            </a:r>
            <a:r>
              <a:rPr lang="ru-RU" dirty="0"/>
              <a:t> рекламу и спецпроекты</a:t>
            </a:r>
          </a:p>
          <a:p>
            <a:pPr fontAlgn="base"/>
            <a:r>
              <a:rPr lang="ru-RU" dirty="0"/>
              <a:t>статьи и </a:t>
            </a:r>
            <a:r>
              <a:rPr lang="ru-RU" dirty="0" err="1"/>
              <a:t>брендирование</a:t>
            </a:r>
            <a:endParaRPr lang="ru-RU" dirty="0"/>
          </a:p>
          <a:p>
            <a:pPr fontAlgn="base"/>
            <a:r>
              <a:rPr lang="ru-RU" dirty="0" smtClean="0"/>
              <a:t>конкурсы</a:t>
            </a:r>
            <a:r>
              <a:rPr lang="en-US" dirty="0"/>
              <a:t>,</a:t>
            </a:r>
            <a:r>
              <a:rPr lang="ru-RU" dirty="0"/>
              <a:t> </a:t>
            </a:r>
            <a:r>
              <a:rPr lang="ru-RU" dirty="0" smtClean="0"/>
              <a:t>викторины</a:t>
            </a:r>
            <a:r>
              <a:rPr lang="en-US" dirty="0" smtClean="0"/>
              <a:t> </a:t>
            </a:r>
            <a:r>
              <a:rPr lang="ru-RU" dirty="0" smtClean="0"/>
              <a:t>и лотереи</a:t>
            </a:r>
            <a:endParaRPr lang="ru-RU" dirty="0"/>
          </a:p>
          <a:p>
            <a:pPr fontAlgn="base"/>
            <a:r>
              <a:rPr lang="en-US" dirty="0"/>
              <a:t>e</a:t>
            </a:r>
            <a:r>
              <a:rPr lang="ru-RU" dirty="0" smtClean="0"/>
              <a:t>-</a:t>
            </a:r>
            <a:r>
              <a:rPr lang="ru-RU" dirty="0" err="1" smtClean="0"/>
              <a:t>mail</a:t>
            </a:r>
            <a:r>
              <a:rPr lang="ru-RU" dirty="0" smtClean="0"/>
              <a:t> </a:t>
            </a:r>
            <a:r>
              <a:rPr lang="ru-RU" dirty="0"/>
              <a:t>маркетинг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Контакты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+7 929 994-0046, </a:t>
            </a:r>
            <a:r>
              <a:rPr lang="en-US" dirty="0" smtClean="0">
                <a:hlinkClick r:id="rId2"/>
              </a:rPr>
              <a:t>pub@mam4.ru</a:t>
            </a:r>
            <a:r>
              <a:rPr lang="en-US" dirty="0" smtClean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www.mam4.ru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91449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62</Words>
  <Application>Microsoft Office PowerPoint</Application>
  <PresentationFormat>Широкоэкранный</PresentationFormat>
  <Paragraphs>41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«Для мам» – уютное место для общения и выгодных покупок</vt:lpstr>
      <vt:lpstr>Особенности</vt:lpstr>
      <vt:lpstr>География </vt:lpstr>
      <vt:lpstr>Цифры </vt:lpstr>
      <vt:lpstr>Трафик </vt:lpstr>
      <vt:lpstr>Портрет аудитории</vt:lpstr>
      <vt:lpstr>Наши мамы — общительные шопоголики</vt:lpstr>
      <vt:lpstr>Что мы предлагаем рекламодателю?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Dmitrii Trost</dc:creator>
  <cp:lastModifiedBy>Dmitrii Trost</cp:lastModifiedBy>
  <cp:revision>5</cp:revision>
  <dcterms:created xsi:type="dcterms:W3CDTF">2021-12-06T10:38:25Z</dcterms:created>
  <dcterms:modified xsi:type="dcterms:W3CDTF">2021-12-06T11:31:36Z</dcterms:modified>
</cp:coreProperties>
</file>